
<file path=[Content_Types].xml><?xml version="1.0" encoding="utf-8"?>
<Types xmlns="http://schemas.openxmlformats.org/package/2006/content-types">
  <Default Extension="jfif" ContentType="image/jpeg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1" r:id="rId4"/>
    <p:sldId id="259" r:id="rId5"/>
    <p:sldId id="258" r:id="rId6"/>
    <p:sldId id="260" r:id="rId7"/>
    <p:sldId id="272" r:id="rId8"/>
    <p:sldId id="273" r:id="rId9"/>
    <p:sldId id="274" r:id="rId10"/>
    <p:sldId id="270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3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fif>
</file>

<file path=ppt/media/image3.jpg>
</file>

<file path=ppt/media/image5.jp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AD32DE-C587-4BB4-9B42-32225C3479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6D12480-FB57-4BCA-A790-D2B2AEEF9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BB22F7-7351-4C4D-B005-BB50E6660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DABFF2-842F-4A25-8D99-C276BC187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D66BC8-FA4C-48CA-9AA0-29904D380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791F515-8D9E-419C-93B5-74E68B03BA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E29650F-7678-47E9-BB86-A00F53B29DA3}"/>
              </a:ext>
            </a:extLst>
          </p:cNvPr>
          <p:cNvSpPr/>
          <p:nvPr/>
        </p:nvSpPr>
        <p:spPr>
          <a:xfrm>
            <a:off x="3154218" y="750455"/>
            <a:ext cx="5883563" cy="5883563"/>
          </a:xfrm>
          <a:prstGeom prst="rect">
            <a:avLst/>
          </a:prstGeom>
          <a:noFill/>
          <a:ln w="133350">
            <a:gradFill>
              <a:gsLst>
                <a:gs pos="0">
                  <a:schemeClr val="bg1"/>
                </a:gs>
                <a:gs pos="78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486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BE7448-8AC8-44CB-B515-BD51F9D63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16EE015-3299-4A49-A6A8-89F483316F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6C6F69-FFEF-4F4F-8B1F-8F14C1321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85B796-3481-4B0A-94C0-C966CB7D6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CD5AB32-9AA4-4A13-B1E9-BE640783F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5726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2712585-DD27-4ECC-82E9-2863E764AE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FBAE36B-B81E-485C-BD98-0A279E7359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124669-DECE-4697-80C5-4ED6DD43A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836729-634D-4E92-A93F-19D13C14C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935AAE-CDB0-4B8E-B084-5C330A5A2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4206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00A4D2-8051-4279-B3FB-3CA46B65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047F80-3377-4131-B810-B371A6B0B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77A62C-0589-4BC1-8552-BD3212E27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B48A44-5C95-431D-BEDA-BD9C8A603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2CCB6E-966F-47C8-AFA3-E0E638D1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030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34B482-1384-4406-AFFC-41A28583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3CC646-04DC-4234-ACA1-0FDBEC9E1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4F49E7-0F31-41A5-92F5-6D1EF66B1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A6C669-F498-4F70-8799-78B6B6145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C7218D-6A0D-431E-9507-97FBBC30E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7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7540B3-AA7D-40E8-AC40-F28D44556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44298F-1A39-4DD6-8078-2463E1A470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B488C0D-A046-484D-80CE-35D92C68EE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0114CB6-FE69-4889-8BC2-295B98817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DCD0D8-059B-4C08-97BA-C22909153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65C1CDB-FB51-4630-9E69-ABBA2B0F5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662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7A69B0-6E56-4E78-9D32-8A48D7CD3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4AAB1E5-E6F7-4706-B86D-F232A8B61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D1864E6-FE23-4253-9E3B-9CC9AAF49E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C348572-57E4-44C4-B8B3-D5E2054988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1498460-A4F0-43F0-B3D3-CD6C481D0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3D7C19C-65FC-4423-B609-B0968BBDE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0C048A3-6594-41EE-9CEE-9E5A54125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E0F59FB-4CFF-4384-81D7-16DD88AF6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576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0F6F23-6B16-4016-BFFC-EB5EEB2C4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6EFE579-8671-4B1B-97CC-B38F07585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53084F0-A3B3-461E-A156-AF3FB4260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CBACD9A-17D3-4257-8B5C-6B6E0FE66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2696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2700938-41F7-4A99-B30D-1211D91E9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5BCE5EC-3D3D-45BC-AFBF-435FB904A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D0FC80C-9582-4D86-BF3F-C9A1CDD6C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9777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66034C-2C24-4049-8716-DBB876D2B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53CEE1-6E77-4CBA-9894-D6054ABD4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06D4CF-1640-4E1B-B213-5094D71E79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0B731C1-BD35-4F9F-AB22-2778DF768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19477ED-B20D-4D8C-8E7D-54222301A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5FF1234-6BD0-4250-AAFD-3055D32FF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6397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245F51-73D6-4D87-9FC1-5A256AF7A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2D57D84-4943-4631-B328-19C99544D6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8F45D08-BF4D-4410-BFF5-E61C7C2F8B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E70F6C-7D03-4CC6-B14D-DCF7B5ED1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86DDE95-7BEF-4207-A9FC-A30F495D9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0E163FE-DBAE-43D3-A78C-0CF4A4231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2441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897D71-7D8A-4E46-84E1-18363C9FF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06A719F-44D3-402D-9A1A-7D668446D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5116FF-9300-4788-A589-3AF34F5F48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2A921E-EF9F-4B5A-A111-F78382A02B16}" type="datetimeFigureOut">
              <a:rPr lang="ru-RU" smtClean="0"/>
              <a:t>25.06.2022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E4C682-2382-484E-A355-4E54898A34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EAD61A-BB66-4F31-8081-339B66F317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32D0D-659B-45DB-93DF-288D38505416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8EBD9DD-8203-46C9-ABBB-3F1CDD89EB5D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39"/>
          <a:stretch/>
        </p:blipFill>
        <p:spPr>
          <a:xfrm>
            <a:off x="0" y="0"/>
            <a:ext cx="12192000" cy="11176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F8582C0-ADA4-42DC-B357-E26838D99CAF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62" b="73677"/>
          <a:stretch/>
        </p:blipFill>
        <p:spPr>
          <a:xfrm>
            <a:off x="0" y="1043711"/>
            <a:ext cx="12192000" cy="427643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A99E676-D4A5-463A-A2B6-9E05A02390D9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12" b="54753"/>
          <a:stretch/>
        </p:blipFill>
        <p:spPr>
          <a:xfrm>
            <a:off x="0" y="5320147"/>
            <a:ext cx="12192000" cy="1537853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1FFB9A4-306A-4B76-AF08-E99DC70475B5}"/>
              </a:ext>
            </a:extLst>
          </p:cNvPr>
          <p:cNvSpPr/>
          <p:nvPr/>
        </p:nvSpPr>
        <p:spPr>
          <a:xfrm>
            <a:off x="300182" y="240147"/>
            <a:ext cx="11623963" cy="5883563"/>
          </a:xfrm>
          <a:prstGeom prst="rect">
            <a:avLst/>
          </a:prstGeom>
          <a:noFill/>
          <a:ln w="133350">
            <a:gradFill>
              <a:gsLst>
                <a:gs pos="0">
                  <a:schemeClr val="bg1"/>
                </a:gs>
                <a:gs pos="78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720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878802"/>
            <a:ext cx="9144000" cy="20157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Отчет по производственной практике:</a:t>
            </a:r>
            <a:br>
              <a:rPr lang="ru-RU" dirty="0" smtClean="0"/>
            </a:b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АВТОМАТИЗАЦИЯ РЕГУЛИРОВАНИЯ ДАВЛЕНИЯ ЭТАНА И ТОПЛИВНОГО ГАЗА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335250"/>
            <a:ext cx="9144000" cy="1828158"/>
          </a:xfrm>
        </p:spPr>
        <p:txBody>
          <a:bodyPr>
            <a:normAutofit/>
          </a:bodyPr>
          <a:lstStyle/>
          <a:p>
            <a:pPr algn="r"/>
            <a:r>
              <a:rPr lang="ru-R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 Насыров Б. И.</a:t>
            </a:r>
          </a:p>
          <a:p>
            <a:pPr algn="r"/>
            <a:r>
              <a:rPr lang="ru-R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колледжа: Сергеева Г.А.</a:t>
            </a:r>
          </a:p>
          <a:p>
            <a:pPr algn="r"/>
            <a:r>
              <a:rPr lang="ru-RU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</a:t>
            </a:r>
            <a:r>
              <a:rPr lang="ru-R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 производству: </a:t>
            </a:r>
            <a:endParaRPr lang="ru-RU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995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93234" y="2439252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4013753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427349"/>
            <a:ext cx="10515600" cy="955402"/>
          </a:xfrm>
        </p:spPr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1382751"/>
            <a:ext cx="10515600" cy="4706899"/>
          </a:xfrm>
        </p:spPr>
        <p:txBody>
          <a:bodyPr numCol="2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Назначение и структура предприятия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Характеристика выпускаемой продукции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цеха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Организация и проведения технического обслуживания </a:t>
            </a:r>
            <a:r>
              <a:rPr lang="ru-RU" sz="20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КИПиА</a:t>
            </a:r>
            <a:endParaRPr lang="ru-RU" sz="2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Характеристика объекта управления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Функциональная схема автоматизации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Датчик давления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Устройство прибора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Схема соединений датчиков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Методика поверки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Калибровка и настройка прибора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Калибровка прибора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прибора</a:t>
            </a:r>
            <a:endParaRPr lang="ru-RU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2471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 smtClean="0"/>
              <a:t>Структура цеха</a:t>
            </a:r>
            <a:endParaRPr lang="ru-RU" sz="54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698" y="1690688"/>
            <a:ext cx="7775033" cy="4713532"/>
          </a:xfrm>
        </p:spPr>
      </p:pic>
    </p:spTree>
    <p:extLst>
      <p:ext uri="{BB962C8B-B14F-4D97-AF65-F5344CB8AC3E}">
        <p14:creationId xmlns:p14="http://schemas.microsoft.com/office/powerpoint/2010/main" val="3090378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4241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Функциональная схема автоматизации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111" y="1059366"/>
            <a:ext cx="10124787" cy="560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123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2299"/>
          </a:xfrm>
        </p:spPr>
        <p:txBody>
          <a:bodyPr/>
          <a:lstStyle/>
          <a:p>
            <a:r>
              <a:rPr lang="ru-RU" dirty="0" smtClean="0"/>
              <a:t>Пример контроля за работай емкости</a:t>
            </a:r>
            <a:endParaRPr lang="ru-RU" dirty="0"/>
          </a:p>
        </p:txBody>
      </p:sp>
      <p:pic>
        <p:nvPicPr>
          <p:cNvPr id="1026" name="Рисунок 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307" y="1137424"/>
            <a:ext cx="9980341" cy="5361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7651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Структурная схема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500" y="1801091"/>
            <a:ext cx="10201306" cy="4419600"/>
          </a:xfrm>
        </p:spPr>
      </p:pic>
    </p:spTree>
    <p:extLst>
      <p:ext uri="{BB962C8B-B14F-4D97-AF65-F5344CB8AC3E}">
        <p14:creationId xmlns:p14="http://schemas.microsoft.com/office/powerpoint/2010/main" val="2877051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77" y="523387"/>
            <a:ext cx="4393223" cy="1325563"/>
          </a:xfrm>
        </p:spPr>
        <p:txBody>
          <a:bodyPr/>
          <a:lstStyle/>
          <a:p>
            <a:r>
              <a:rPr lang="ru-RU" dirty="0"/>
              <a:t>Датчик </a:t>
            </a:r>
            <a:r>
              <a:rPr lang="ru-RU" dirty="0" smtClean="0"/>
              <a:t>давления</a:t>
            </a:r>
            <a:br>
              <a:rPr lang="ru-RU" dirty="0" smtClean="0"/>
            </a:br>
            <a:r>
              <a:rPr lang="ru-RU" dirty="0" smtClean="0"/>
              <a:t>Метран-150 </a:t>
            </a:r>
            <a:r>
              <a:rPr lang="en-US" dirty="0" smtClean="0"/>
              <a:t>DL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377" y="523387"/>
            <a:ext cx="5686731" cy="5686731"/>
          </a:xfrm>
        </p:spPr>
      </p:pic>
    </p:spTree>
    <p:extLst>
      <p:ext uri="{BB962C8B-B14F-4D97-AF65-F5344CB8AC3E}">
        <p14:creationId xmlns:p14="http://schemas.microsoft.com/office/powerpoint/2010/main" val="4010454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Устройство прибора </a:t>
            </a:r>
            <a:r>
              <a:rPr lang="ru-RU" dirty="0" smtClean="0"/>
              <a:t>Метран-150</a:t>
            </a:r>
            <a:r>
              <a:rPr lang="en-US" dirty="0" smtClean="0"/>
              <a:t> DL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6388"/>
            <a:ext cx="5108092" cy="4351338"/>
          </a:xfrm>
        </p:spPr>
      </p:pic>
      <p:pic>
        <p:nvPicPr>
          <p:cNvPr id="1026" name="Picture 1985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284699" y="216908"/>
            <a:ext cx="5303837" cy="76995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415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67055"/>
            <a:ext cx="12361985" cy="1532426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Схема внешних электрических соединений датчик</a:t>
            </a:r>
            <a:endParaRPr lang="ru-RU" sz="4000" dirty="0"/>
          </a:p>
        </p:txBody>
      </p:sp>
      <p:pic>
        <p:nvPicPr>
          <p:cNvPr id="4" name="Объект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306" y="1699481"/>
            <a:ext cx="10761785" cy="49356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5874689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base.com-965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powerpointbase.com-965</Template>
  <TotalTime>750</TotalTime>
  <Words>89</Words>
  <Application>Microsoft Office PowerPoint</Application>
  <PresentationFormat>Широкоэкранный</PresentationFormat>
  <Paragraphs>27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powerpointbase.com-965</vt:lpstr>
      <vt:lpstr>Отчет по производственной практике: АВТОМАТИЗАЦИЯ РЕГУЛИРОВАНИЯ ДАВЛЕНИЯ ЭТАНА И ТОПЛИВНОГО ГАЗА</vt:lpstr>
      <vt:lpstr>Содержание</vt:lpstr>
      <vt:lpstr>Структура цеха</vt:lpstr>
      <vt:lpstr>Функциональная схема автоматизации</vt:lpstr>
      <vt:lpstr>Пример контроля за работай емкости</vt:lpstr>
      <vt:lpstr>Структурная схема</vt:lpstr>
      <vt:lpstr>Датчик давления Метран-150 DL</vt:lpstr>
      <vt:lpstr>Устройство прибора Метран-150 DL</vt:lpstr>
      <vt:lpstr>Схема внешних электрических соединений датчик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 теме: АВТОМАТИЗАЦИЯ РЕГУЛИРОВАНИЯ РАСХОДА ВОДЫ</dc:title>
  <dc:creator>гуля измаилова</dc:creator>
  <cp:lastModifiedBy>гуля измаилова</cp:lastModifiedBy>
  <cp:revision>29</cp:revision>
  <dcterms:created xsi:type="dcterms:W3CDTF">2022-04-29T16:17:47Z</dcterms:created>
  <dcterms:modified xsi:type="dcterms:W3CDTF">2022-06-24T22:37:24Z</dcterms:modified>
</cp:coreProperties>
</file>

<file path=docProps/thumbnail.jpeg>
</file>